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63" d="100"/>
          <a:sy n="63" d="100"/>
        </p:scale>
        <p:origin x="222" y="6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7B33C3-73DF-443F-A797-4EA1A1A50831}" type="datetimeFigureOut">
              <a:rPr lang="en-IN" smtClean="0"/>
              <a:t>31-01-2025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E064FF-38BB-4C9A-8171-C3294850B0E8}" type="slidenum">
              <a:rPr lang="en-IN" smtClean="0"/>
              <a:t>‹#›</a:t>
            </a:fld>
            <a:endParaRPr lang="en-IN"/>
          </a:p>
        </p:txBody>
      </p:sp>
    </p:spTree>
    <p:extLst>
      <p:ext uri="{BB962C8B-B14F-4D97-AF65-F5344CB8AC3E}">
        <p14:creationId xmlns:p14="http://schemas.microsoft.com/office/powerpoint/2010/main" val="63271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Menu</a:t>
            </a:r>
            <a:endParaRPr dirty="0"/>
          </a:p>
          <a:p>
            <a:r>
              <a:rPr b="0" dirty="0"/>
              <a:t>No alt text provided</a:t>
            </a:r>
            <a:endParaRPr dirty="0"/>
          </a:p>
          <a:p>
            <a:endParaRPr dirty="0"/>
          </a:p>
          <a:p>
            <a:r>
              <a:rPr b="1" dirty="0"/>
              <a:t>Monthly view</a:t>
            </a:r>
            <a:endParaRPr dirty="0"/>
          </a:p>
          <a:p>
            <a:r>
              <a:rPr b="0" dirty="0"/>
              <a:t>No alt text provided</a:t>
            </a:r>
            <a:endParaRPr dirty="0"/>
          </a:p>
          <a:p>
            <a:endParaRPr dirty="0"/>
          </a:p>
          <a:p>
            <a:r>
              <a:rPr b="1" dirty="0"/>
              <a:t>Patient view</a:t>
            </a:r>
            <a:endParaRPr dirty="0"/>
          </a:p>
          <a:p>
            <a:r>
              <a:rPr b="0" dirty="0"/>
              <a:t>No alt text provided</a:t>
            </a:r>
            <a:endParaRPr dirty="0"/>
          </a:p>
          <a:p>
            <a:endParaRPr dirty="0"/>
          </a:p>
          <a:p>
            <a:r>
              <a:rPr b="1" dirty="0"/>
              <a:t>Report view</a:t>
            </a:r>
            <a:endParaRPr dirty="0"/>
          </a:p>
          <a:p>
            <a:r>
              <a:rPr b="0" dirty="0"/>
              <a:t>No alt text provided</a:t>
            </a:r>
            <a:endParaRPr dirty="0"/>
          </a:p>
          <a:p>
            <a:endParaRPr dirty="0"/>
          </a:p>
          <a:p>
            <a:r>
              <a:rPr b="1" dirty="0"/>
              <a:t>PAGE NAVIGATION</a:t>
            </a:r>
            <a:endParaRPr dirty="0"/>
          </a:p>
          <a:p>
            <a:r>
              <a:rPr b="0" dirty="0"/>
              <a:t>No alt text provided</a:t>
            </a:r>
            <a:endParaRPr dirty="0"/>
          </a:p>
          <a:p>
            <a:endParaRPr dirty="0"/>
          </a:p>
          <a:p>
            <a:r>
              <a:rPr b="1" dirty="0"/>
              <a:t>Right Margin</a:t>
            </a:r>
            <a:endParaRPr dirty="0"/>
          </a:p>
          <a:p>
            <a:r>
              <a:rPr b="0" dirty="0"/>
              <a:t>No alt text provided</a:t>
            </a:r>
            <a:endParaRPr dirty="0"/>
          </a:p>
          <a:p>
            <a:endParaRPr dirty="0"/>
          </a:p>
          <a:p>
            <a:r>
              <a:rPr b="1" dirty="0"/>
              <a:t>Close Button</a:t>
            </a:r>
            <a:endParaRPr dirty="0"/>
          </a:p>
          <a:p>
            <a:r>
              <a:rPr b="0" dirty="0"/>
              <a:t>No alt text provided</a:t>
            </a:r>
            <a:endParaRPr dirty="0"/>
          </a:p>
          <a:p>
            <a:endParaRPr dirty="0"/>
          </a:p>
          <a:p>
            <a:r>
              <a:rPr b="1" dirty="0"/>
              <a:t>Close cover button</a:t>
            </a:r>
            <a:endParaRPr dirty="0"/>
          </a:p>
          <a:p>
            <a:r>
              <a:rPr b="0" dirty="0"/>
              <a:t>No alt text provided</a:t>
            </a:r>
            <a:endParaRPr dirty="0"/>
          </a:p>
          <a:p>
            <a:endParaRPr dirty="0"/>
          </a:p>
          <a:p>
            <a:r>
              <a:rPr b="1" dirty="0"/>
              <a:t>Arrow shape</a:t>
            </a:r>
            <a:endParaRPr dirty="0"/>
          </a:p>
          <a:p>
            <a:r>
              <a:rPr b="0" dirty="0"/>
              <a:t>No alt text provided</a:t>
            </a:r>
            <a:endParaRPr dirty="0"/>
          </a:p>
          <a:p>
            <a:endParaRPr dirty="0"/>
          </a:p>
          <a:p>
            <a:r>
              <a:rPr b="1" dirty="0"/>
              <a:t>Left Margin</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image</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Patient Visits</a:t>
            </a:r>
            <a:endParaRPr dirty="0"/>
          </a:p>
          <a:p>
            <a:r>
              <a:rPr b="0" dirty="0"/>
              <a:t>No alt text provided</a:t>
            </a:r>
            <a:endParaRPr dirty="0"/>
          </a:p>
          <a:p>
            <a:endParaRPr dirty="0"/>
          </a:p>
          <a:p>
            <a:r>
              <a:rPr b="1" dirty="0"/>
              <a:t>No. of Patient by Date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Patient Visits</a:t>
            </a:r>
            <a:endParaRPr dirty="0"/>
          </a:p>
          <a:p>
            <a:r>
              <a:rPr b="0" dirty="0"/>
              <a:t>No alt text provided</a:t>
            </a:r>
            <a:endParaRPr dirty="0"/>
          </a:p>
          <a:p>
            <a:endParaRPr dirty="0"/>
          </a:p>
          <a:p>
            <a:r>
              <a:rPr b="1" dirty="0"/>
              <a:t>No. of Patient by Date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Patient Visits</a:t>
            </a:r>
            <a:endParaRPr dirty="0"/>
          </a:p>
          <a:p>
            <a:r>
              <a:rPr b="0" dirty="0"/>
              <a:t>No alt text provided</a:t>
            </a:r>
            <a:endParaRPr dirty="0"/>
          </a:p>
          <a:p>
            <a:endParaRPr dirty="0"/>
          </a:p>
          <a:p>
            <a:r>
              <a:rPr b="1" dirty="0"/>
              <a:t>No. of Patient by Date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Patient Visits</a:t>
            </a:r>
            <a:endParaRPr dirty="0"/>
          </a:p>
          <a:p>
            <a:r>
              <a:rPr b="0" dirty="0"/>
              <a:t>No alt text provided</a:t>
            </a:r>
            <a:endParaRPr dirty="0"/>
          </a:p>
          <a:p>
            <a:endParaRPr dirty="0"/>
          </a:p>
          <a:p>
            <a:r>
              <a:rPr b="1" dirty="0"/>
              <a:t>No. of Patient by Date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Patient Admission Status</a:t>
            </a:r>
            <a:endParaRPr dirty="0"/>
          </a:p>
          <a:p>
            <a:r>
              <a:rPr b="0" dirty="0"/>
              <a:t>No alt text provided</a:t>
            </a:r>
            <a:endParaRPr dirty="0"/>
          </a:p>
          <a:p>
            <a:endParaRPr dirty="0"/>
          </a:p>
          <a:p>
            <a:r>
              <a:rPr b="1" dirty="0"/>
              <a:t>Patient by Department Referral</a:t>
            </a:r>
            <a:endParaRPr dirty="0"/>
          </a:p>
          <a:p>
            <a:r>
              <a:rPr b="0" dirty="0"/>
              <a:t>No alt text provided</a:t>
            </a:r>
            <a:endParaRPr dirty="0"/>
          </a:p>
          <a:p>
            <a:endParaRPr dirty="0"/>
          </a:p>
          <a:p>
            <a:r>
              <a:rPr b="1" dirty="0"/>
              <a:t>Patient by Race</a:t>
            </a:r>
            <a:endParaRPr dirty="0"/>
          </a:p>
          <a:p>
            <a:r>
              <a:rPr b="0" dirty="0"/>
              <a:t>No alt text provided</a:t>
            </a:r>
            <a:endParaRPr dirty="0"/>
          </a:p>
          <a:p>
            <a:endParaRPr dirty="0"/>
          </a:p>
          <a:p>
            <a:r>
              <a:rPr b="1" dirty="0"/>
              <a:t>Patient by Gender</a:t>
            </a:r>
            <a:endParaRPr dirty="0"/>
          </a:p>
          <a:p>
            <a:r>
              <a:rPr b="0" dirty="0"/>
              <a:t>No alt text provided</a:t>
            </a:r>
            <a:endParaRPr dirty="0"/>
          </a:p>
          <a:p>
            <a:endParaRPr dirty="0"/>
          </a:p>
          <a:p>
            <a:r>
              <a:rPr b="1" dirty="0"/>
              <a:t>Patient by Age Group</a:t>
            </a:r>
            <a:endParaRPr dirty="0"/>
          </a:p>
          <a:p>
            <a:r>
              <a:rPr b="0" dirty="0"/>
              <a:t>No alt text provided</a:t>
            </a:r>
            <a:endParaRPr dirty="0"/>
          </a:p>
          <a:p>
            <a:endParaRPr dirty="0"/>
          </a:p>
          <a:p>
            <a:r>
              <a:rPr b="1" dirty="0"/>
              <a:t>% of Patient seen within 30 mins</a:t>
            </a:r>
            <a:endParaRPr dirty="0"/>
          </a:p>
          <a:p>
            <a:r>
              <a:rPr b="0" dirty="0"/>
              <a:t>No alt text provided</a:t>
            </a:r>
            <a:endParaRPr dirty="0"/>
          </a:p>
          <a:p>
            <a:endParaRPr dirty="0"/>
          </a:p>
          <a:p>
            <a:r>
              <a:rPr b="1" dirty="0"/>
              <a:t>No. of Patient by Day &amp; hour</a:t>
            </a:r>
            <a:endParaRPr dirty="0"/>
          </a:p>
          <a:p>
            <a:r>
              <a:rPr b="0" dirty="0"/>
              <a:t>No alt text provided</a:t>
            </a:r>
            <a:endParaRPr dirty="0"/>
          </a:p>
          <a:p>
            <a:endParaRPr dirty="0"/>
          </a:p>
          <a:p>
            <a:r>
              <a:rPr b="1" dirty="0"/>
              <a:t>Total Patient by Day</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a:p>
            <a:r>
              <a:rPr b="1" dirty="0"/>
              <a:t>shape</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Do you have any Questions ?</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pageNavigator</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1/31/2025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1/31/2025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1/31/2025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1/31/2025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1/31/2025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1/31/2025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app.powerbi.com/groups/me/reports/d6bd39da-275f-41f4-97da-87b5a25d15bf?pbi_source=PowerPoint" TargetMode="External"/><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d6bd39da-275f-41f4-97da-87b5a25d15bf/?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d6bd39da-275f-41f4-97da-87b5a25d15bf/?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d6bd39da-275f-41f4-97da-87b5a25d15bf/?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d6bd39da-275f-41f4-97da-87b5a25d15bf/?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rPr>
              <a:t>Hospital ER Dashboard </a:t>
            </a:r>
            <a:r>
              <a:rPr kumimoji="0" lang="en-US" sz="31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rPr>
              <a:t>Ratnesh Satyarthi</a:t>
            </a: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rId3"/>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1/31/2025 11:20:58 AM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1/31/2025 11:10:30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enu ,Monthly view ,Patient view ,Report view ,PAGE NAVIGATION ,Right Margin ,Close Button ,Close cover button ,Arrow shape ,Left Margin ,image ,ima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 Landing Page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textbox ,card ,textbox ,slicer ,slicer ,shape ,textbox ,Patient Visits ,No. of Patient by Date ,shape ,textbox ,Patient Visits ,No. of Patient by Date ,shape ,textbox ,Patient Visits ,No. of Patient by Date ,shape ,textbox ,Patient Visits ,No. of Patient by Date ,shape ,Patient Admission Status ,Patient by Department Referral ,Patient by Race ,Patient by Gender ,Patient by Age Group ,% of Patient seen within 30 mins ,No. of Patient by Day &amp; hour ,Total Patient by Day ,image ,pageNavigator ,shap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Monthly view</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textbox ,textbox ,card ,textbox ,slicer ,slicer ,shape ,image ,tableEx ,slicer ,slicer ,pageNavigator ,shape ,shape ,Do you have any Questions ?.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Patient Details view</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hape ,textbox ,textbox ,card ,textbox ,slicer ,slicer ,shape ,image ,slicer ,pageNavigator ,shape ,shape ,textbox ,slicer ,textbo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Report  view</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TotalTime>
  <Words>491</Words>
  <Application>Microsoft Office PowerPoint</Application>
  <PresentationFormat>Widescreen</PresentationFormat>
  <Paragraphs>240</Paragraphs>
  <Slides>5</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Calibri Light</vt:lpstr>
      <vt:lpstr>Segoe UI</vt:lpstr>
      <vt:lpstr>Segoe UI Light</vt:lpstr>
      <vt:lpstr>Segoe UI Semibold</vt:lpstr>
      <vt:lpstr>Custom Design</vt:lpstr>
      <vt:lpstr>Hospital ER Dashboard Ratnesh Satyarthi</vt:lpstr>
      <vt:lpstr> Landing Page</vt:lpstr>
      <vt:lpstr>Monthly view</vt:lpstr>
      <vt:lpstr>Patient Details view</vt:lpstr>
      <vt:lpstr>Report  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Ratnesh Satyarthi</cp:lastModifiedBy>
  <cp:revision>5</cp:revision>
  <dcterms:created xsi:type="dcterms:W3CDTF">2016-09-04T11:54:55Z</dcterms:created>
  <dcterms:modified xsi:type="dcterms:W3CDTF">2025-01-31T11:29:27Z</dcterms:modified>
</cp:coreProperties>
</file>

<file path=docProps/thumbnail.jpeg>
</file>